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8" r:id="rId4"/>
    <p:sldId id="259" r:id="rId5"/>
    <p:sldId id="260" r:id="rId6"/>
    <p:sldId id="257" r:id="rId7"/>
    <p:sldId id="266" r:id="rId8"/>
    <p:sldId id="261" r:id="rId9"/>
    <p:sldId id="262" r:id="rId10"/>
    <p:sldId id="263" r:id="rId11"/>
    <p:sldId id="264" r:id="rId12"/>
    <p:sldId id="265"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00" autoAdjust="0"/>
  </p:normalViewPr>
  <p:slideViewPr>
    <p:cSldViewPr>
      <p:cViewPr varScale="1">
        <p:scale>
          <a:sx n="62" d="100"/>
          <a:sy n="62" d="100"/>
        </p:scale>
        <p:origin x="-193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1673C-BC2C-4454-89E1-68C923F0FFCA}" type="datetimeFigureOut">
              <a:rPr lang="en-US" smtClean="0"/>
              <a:t>5/31/2021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D90C9-6EF2-4102-AD71-161F108BC7BB}" type="slidenum">
              <a:rPr lang="en-US" smtClean="0"/>
              <a:t>‹#›</a:t>
            </a:fld>
            <a:endParaRPr lang="en-US"/>
          </a:p>
        </p:txBody>
      </p:sp>
    </p:spTree>
    <p:extLst>
      <p:ext uri="{BB962C8B-B14F-4D97-AF65-F5344CB8AC3E}">
        <p14:creationId xmlns:p14="http://schemas.microsoft.com/office/powerpoint/2010/main" val="197937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slideshow is designed be used as a short teaser or introduction at the beginning of the event, before beginning group discussion using the Scripture Discussion Guide on Matthew 27. It begins by inviting participants to share their experiences briefly (slide 2). The rest of the slides are designed simply to be read aloud by the leader or facilitator, with no discussion. Later in the event, participants can return to the slideshow and discuss its contents if desired. </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1</a:t>
            </a:fld>
            <a:endParaRPr lang="en-US"/>
          </a:p>
        </p:txBody>
      </p:sp>
    </p:spTree>
    <p:extLst>
      <p:ext uri="{BB962C8B-B14F-4D97-AF65-F5344CB8AC3E}">
        <p14:creationId xmlns:p14="http://schemas.microsoft.com/office/powerpoint/2010/main" val="1156969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10</a:t>
            </a:fld>
            <a:endParaRPr lang="en-US"/>
          </a:p>
        </p:txBody>
      </p:sp>
    </p:spTree>
    <p:extLst>
      <p:ext uri="{BB962C8B-B14F-4D97-AF65-F5344CB8AC3E}">
        <p14:creationId xmlns:p14="http://schemas.microsoft.com/office/powerpoint/2010/main" val="3787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11</a:t>
            </a:fld>
            <a:endParaRPr lang="en-US"/>
          </a:p>
        </p:txBody>
      </p:sp>
    </p:spTree>
    <p:extLst>
      <p:ext uri="{BB962C8B-B14F-4D97-AF65-F5344CB8AC3E}">
        <p14:creationId xmlns:p14="http://schemas.microsoft.com/office/powerpoint/2010/main" val="1744026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After this slide, move directly into discussion of Matthew 27, using the Scripture Discussion Guide.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12</a:t>
            </a:fld>
            <a:endParaRPr lang="en-US"/>
          </a:p>
        </p:txBody>
      </p:sp>
    </p:spTree>
    <p:extLst>
      <p:ext uri="{BB962C8B-B14F-4D97-AF65-F5344CB8AC3E}">
        <p14:creationId xmlns:p14="http://schemas.microsoft.com/office/powerpoint/2010/main" val="1627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Sharing Question</a:t>
            </a:r>
            <a:r>
              <a:rPr lang="en-US" dirty="0" smtClean="0"/>
              <a:t>:</a:t>
            </a:r>
            <a:r>
              <a:rPr lang="en-US" baseline="0" dirty="0" smtClean="0"/>
              <a:t> Ask this question of participants. If anyone has had such an experience, invite them to describe it briefly. Then move on to the rest of the slideshow. </a:t>
            </a:r>
            <a:endParaRPr lang="en-US" dirty="0"/>
          </a:p>
        </p:txBody>
      </p:sp>
      <p:sp>
        <p:nvSpPr>
          <p:cNvPr id="4" name="Slide Number Placeholder 3"/>
          <p:cNvSpPr>
            <a:spLocks noGrp="1"/>
          </p:cNvSpPr>
          <p:nvPr>
            <p:ph type="sldNum" sz="quarter" idx="10"/>
          </p:nvPr>
        </p:nvSpPr>
        <p:spPr/>
        <p:txBody>
          <a:bodyPr/>
          <a:lstStyle/>
          <a:p>
            <a:fld id="{244D90C9-6EF2-4102-AD71-161F108BC7BB}" type="slidenum">
              <a:rPr lang="en-US" smtClean="0"/>
              <a:t>2</a:t>
            </a:fld>
            <a:endParaRPr lang="en-US"/>
          </a:p>
        </p:txBody>
      </p:sp>
    </p:spTree>
    <p:extLst>
      <p:ext uri="{BB962C8B-B14F-4D97-AF65-F5344CB8AC3E}">
        <p14:creationId xmlns:p14="http://schemas.microsoft.com/office/powerpoint/2010/main" val="250940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the words of the slide aloud, then move on to the next slide.</a:t>
            </a:r>
            <a:endParaRPr lang="en-US" dirty="0"/>
          </a:p>
        </p:txBody>
      </p:sp>
      <p:sp>
        <p:nvSpPr>
          <p:cNvPr id="4" name="Slide Number Placeholder 3"/>
          <p:cNvSpPr>
            <a:spLocks noGrp="1"/>
          </p:cNvSpPr>
          <p:nvPr>
            <p:ph type="sldNum" sz="quarter" idx="10"/>
          </p:nvPr>
        </p:nvSpPr>
        <p:spPr/>
        <p:txBody>
          <a:bodyPr/>
          <a:lstStyle/>
          <a:p>
            <a:fld id="{244D90C9-6EF2-4102-AD71-161F108BC7BB}" type="slidenum">
              <a:rPr lang="en-US" smtClean="0"/>
              <a:t>3</a:t>
            </a:fld>
            <a:endParaRPr lang="en-US"/>
          </a:p>
        </p:txBody>
      </p:sp>
    </p:spTree>
    <p:extLst>
      <p:ext uri="{BB962C8B-B14F-4D97-AF65-F5344CB8AC3E}">
        <p14:creationId xmlns:p14="http://schemas.microsoft.com/office/powerpoint/2010/main" val="2013184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4</a:t>
            </a:fld>
            <a:endParaRPr lang="en-US"/>
          </a:p>
        </p:txBody>
      </p:sp>
    </p:spTree>
    <p:extLst>
      <p:ext uri="{BB962C8B-B14F-4D97-AF65-F5344CB8AC3E}">
        <p14:creationId xmlns:p14="http://schemas.microsoft.com/office/powerpoint/2010/main" val="58542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5</a:t>
            </a:fld>
            <a:endParaRPr lang="en-US"/>
          </a:p>
        </p:txBody>
      </p:sp>
    </p:spTree>
    <p:extLst>
      <p:ext uri="{BB962C8B-B14F-4D97-AF65-F5344CB8AC3E}">
        <p14:creationId xmlns:p14="http://schemas.microsoft.com/office/powerpoint/2010/main" val="348306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source for this image: https://twitter.com/simonesomekh/status/846425122164674560]</a:t>
            </a:r>
            <a:endParaRPr lang="en-US" dirty="0"/>
          </a:p>
        </p:txBody>
      </p:sp>
      <p:sp>
        <p:nvSpPr>
          <p:cNvPr id="4" name="Slide Number Placeholder 3"/>
          <p:cNvSpPr>
            <a:spLocks noGrp="1"/>
          </p:cNvSpPr>
          <p:nvPr>
            <p:ph type="sldNum" sz="quarter" idx="10"/>
          </p:nvPr>
        </p:nvSpPr>
        <p:spPr/>
        <p:txBody>
          <a:bodyPr/>
          <a:lstStyle/>
          <a:p>
            <a:fld id="{244D90C9-6EF2-4102-AD71-161F108BC7BB}" type="slidenum">
              <a:rPr lang="en-US" smtClean="0"/>
              <a:t>6</a:t>
            </a:fld>
            <a:endParaRPr lang="en-US"/>
          </a:p>
        </p:txBody>
      </p:sp>
    </p:spTree>
    <p:extLst>
      <p:ext uri="{BB962C8B-B14F-4D97-AF65-F5344CB8AC3E}">
        <p14:creationId xmlns:p14="http://schemas.microsoft.com/office/powerpoint/2010/main" val="111710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7</a:t>
            </a:fld>
            <a:endParaRPr lang="en-US"/>
          </a:p>
        </p:txBody>
      </p:sp>
    </p:spTree>
    <p:extLst>
      <p:ext uri="{BB962C8B-B14F-4D97-AF65-F5344CB8AC3E}">
        <p14:creationId xmlns:p14="http://schemas.microsoft.com/office/powerpoint/2010/main" val="44066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8</a:t>
            </a:fld>
            <a:endParaRPr lang="en-US"/>
          </a:p>
        </p:txBody>
      </p:sp>
    </p:spTree>
    <p:extLst>
      <p:ext uri="{BB962C8B-B14F-4D97-AF65-F5344CB8AC3E}">
        <p14:creationId xmlns:p14="http://schemas.microsoft.com/office/powerpoint/2010/main" val="920446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the words of the slide aloud, then move on to the next slide.</a:t>
            </a:r>
            <a:endParaRPr lang="en-US" dirty="0" smtClean="0"/>
          </a:p>
        </p:txBody>
      </p:sp>
      <p:sp>
        <p:nvSpPr>
          <p:cNvPr id="4" name="Slide Number Placeholder 3"/>
          <p:cNvSpPr>
            <a:spLocks noGrp="1"/>
          </p:cNvSpPr>
          <p:nvPr>
            <p:ph type="sldNum" sz="quarter" idx="10"/>
          </p:nvPr>
        </p:nvSpPr>
        <p:spPr/>
        <p:txBody>
          <a:bodyPr/>
          <a:lstStyle/>
          <a:p>
            <a:fld id="{244D90C9-6EF2-4102-AD71-161F108BC7BB}" type="slidenum">
              <a:rPr lang="en-US" smtClean="0"/>
              <a:t>9</a:t>
            </a:fld>
            <a:endParaRPr lang="en-US"/>
          </a:p>
        </p:txBody>
      </p:sp>
    </p:spTree>
    <p:extLst>
      <p:ext uri="{BB962C8B-B14F-4D97-AF65-F5344CB8AC3E}">
        <p14:creationId xmlns:p14="http://schemas.microsoft.com/office/powerpoint/2010/main" val="2485875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41B14C-458F-40AA-9494-D9BD29B17E6B}"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12209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1B14C-458F-40AA-9494-D9BD29B17E6B}"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20686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1B14C-458F-40AA-9494-D9BD29B17E6B}"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111169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71600" y="1600200"/>
            <a:ext cx="7200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1B14C-458F-40AA-9494-D9BD29B17E6B}"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257610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1B14C-458F-40AA-9494-D9BD29B17E6B}" type="datetimeFigureOut">
              <a:rPr lang="en-US" smtClean="0"/>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403624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41B14C-458F-40AA-9494-D9BD29B17E6B}"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11469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41B14C-458F-40AA-9494-D9BD29B17E6B}" type="datetimeFigureOut">
              <a:rPr lang="en-US" smtClean="0"/>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03098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41B14C-458F-40AA-9494-D9BD29B17E6B}" type="datetimeFigureOut">
              <a:rPr lang="en-US" smtClean="0"/>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195010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1B14C-458F-40AA-9494-D9BD29B17E6B}" type="datetimeFigureOut">
              <a:rPr lang="en-US" smtClean="0"/>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81751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B14C-458F-40AA-9494-D9BD29B17E6B}"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62679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B14C-458F-40AA-9494-D9BD29B17E6B}" type="datetimeFigureOut">
              <a:rPr lang="en-US" smtClean="0"/>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224A-5E9E-4457-9B76-FA2F414B4335}" type="slidenum">
              <a:rPr lang="en-US" smtClean="0"/>
              <a:t>‹#›</a:t>
            </a:fld>
            <a:endParaRPr lang="en-US"/>
          </a:p>
        </p:txBody>
      </p:sp>
    </p:spTree>
    <p:extLst>
      <p:ext uri="{BB962C8B-B14F-4D97-AF65-F5344CB8AC3E}">
        <p14:creationId xmlns:p14="http://schemas.microsoft.com/office/powerpoint/2010/main" val="310691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1B14C-458F-40AA-9494-D9BD29B17E6B}" type="datetimeFigureOut">
              <a:rPr lang="en-US" smtClean="0"/>
              <a:t>5/31/2021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7224A-5E9E-4457-9B76-FA2F414B4335}" type="slidenum">
              <a:rPr lang="en-US" smtClean="0"/>
              <a:t>‹#›</a:t>
            </a:fld>
            <a:endParaRPr lang="en-US"/>
          </a:p>
        </p:txBody>
      </p:sp>
    </p:spTree>
    <p:extLst>
      <p:ext uri="{BB962C8B-B14F-4D97-AF65-F5344CB8AC3E}">
        <p14:creationId xmlns:p14="http://schemas.microsoft.com/office/powerpoint/2010/main" val="148776783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jta.org/2020/01/29/united-states/adl-poll-anti-semitic-violence-is-on-the-rise-in-america-but-anti-semitic-attitudes-are-no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ta.org/2020/01/29/united-states/adl-poll-anti-semitic-violence-is-on-the-rise-in-america-but-anti-semitic-attitudes-are-no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imesofisrael.com/philosopher-bernard-henri-levy-revisits-jewish-roots-in-new-boo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Matthew 27</a:t>
            </a:r>
            <a:endParaRPr lang="en-US" dirty="0"/>
          </a:p>
        </p:txBody>
      </p:sp>
      <p:sp>
        <p:nvSpPr>
          <p:cNvPr id="3" name="Subtitle 2"/>
          <p:cNvSpPr>
            <a:spLocks noGrp="1"/>
          </p:cNvSpPr>
          <p:nvPr>
            <p:ph type="subTitle" idx="1"/>
          </p:nvPr>
        </p:nvSpPr>
        <p:spPr>
          <a:xfrm>
            <a:off x="1331640" y="5589240"/>
            <a:ext cx="6400800" cy="694928"/>
          </a:xfrm>
        </p:spPr>
        <p:txBody>
          <a:bodyPr>
            <a:normAutofit/>
          </a:bodyPr>
          <a:lstStyle/>
          <a:p>
            <a:r>
              <a:rPr lang="en-US" sz="2600" dirty="0" smtClean="0"/>
              <a:t>scriptureandviolence.org</a:t>
            </a:r>
            <a:endParaRPr lang="en-US" sz="2600" dirty="0"/>
          </a:p>
        </p:txBody>
      </p:sp>
    </p:spTree>
    <p:extLst>
      <p:ext uri="{BB962C8B-B14F-4D97-AF65-F5344CB8AC3E}">
        <p14:creationId xmlns:p14="http://schemas.microsoft.com/office/powerpoint/2010/main" val="223634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“Slaves, accept the authority of your masters with all deference, not only those who are kind and gentle but also those who are harsh.” </a:t>
            </a:r>
          </a:p>
          <a:p>
            <a:pPr marL="0" indent="0" algn="r">
              <a:buNone/>
            </a:pPr>
            <a:r>
              <a:rPr lang="en-US" sz="2600" dirty="0" smtClean="0"/>
              <a:t>- </a:t>
            </a:r>
            <a:r>
              <a:rPr lang="en-US" sz="2600" dirty="0" smtClean="0"/>
              <a:t>1 Peter 2:18 (NRSV)</a:t>
            </a:r>
          </a:p>
          <a:p>
            <a:pPr marL="0" indent="0">
              <a:buNone/>
            </a:pPr>
            <a:endParaRPr lang="en-US" dirty="0" smtClean="0"/>
          </a:p>
          <a:p>
            <a:pPr marL="0" indent="0">
              <a:buNone/>
            </a:pPr>
            <a:r>
              <a:rPr lang="en-US" sz="2600" dirty="0" smtClean="0"/>
              <a:t>(Church members apparently own slaves.)</a:t>
            </a:r>
            <a:endParaRPr lang="de-DE" sz="2600" dirty="0" smtClean="0"/>
          </a:p>
          <a:p>
            <a:endParaRPr lang="en-US" dirty="0"/>
          </a:p>
        </p:txBody>
      </p:sp>
    </p:spTree>
    <p:extLst>
      <p:ext uri="{BB962C8B-B14F-4D97-AF65-F5344CB8AC3E}">
        <p14:creationId xmlns:p14="http://schemas.microsoft.com/office/powerpoint/2010/main" val="70074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“Wives, be subject to your husbands, as is fitting in the Lord.” </a:t>
            </a:r>
          </a:p>
          <a:p>
            <a:pPr marL="0" indent="0" algn="r">
              <a:buNone/>
            </a:pPr>
            <a:r>
              <a:rPr lang="en-US" sz="2600" dirty="0" smtClean="0"/>
              <a:t>- </a:t>
            </a:r>
            <a:r>
              <a:rPr lang="en-US" sz="2600" dirty="0" smtClean="0"/>
              <a:t>Colossians 3:18 (NRSV)</a:t>
            </a:r>
            <a:endParaRPr lang="de-DE" sz="2600" dirty="0" smtClean="0"/>
          </a:p>
          <a:p>
            <a:endParaRPr lang="en-US" dirty="0"/>
          </a:p>
        </p:txBody>
      </p:sp>
    </p:spTree>
    <p:extLst>
      <p:ext uri="{BB962C8B-B14F-4D97-AF65-F5344CB8AC3E}">
        <p14:creationId xmlns:p14="http://schemas.microsoft.com/office/powerpoint/2010/main" val="459157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“I saw heaven opened, and there was a white horse! Its rider is called Faithful and True, and in righteousness he judges and makes war. … He is clothed in a robe dipped in blood… And the armies of heaven, …, were following him… From his mouth comes a sharp sword with which to strike down the nations.” </a:t>
            </a:r>
          </a:p>
          <a:p>
            <a:pPr marL="0" indent="0" algn="r">
              <a:buNone/>
            </a:pPr>
            <a:r>
              <a:rPr lang="en-US" sz="2600" dirty="0" smtClean="0"/>
              <a:t>- </a:t>
            </a:r>
            <a:r>
              <a:rPr lang="en-US" sz="2600" dirty="0" smtClean="0"/>
              <a:t>Revelation 19:11-15 (NRSV)</a:t>
            </a:r>
            <a:endParaRPr lang="de-DE" sz="2600" dirty="0" smtClean="0"/>
          </a:p>
          <a:p>
            <a:endParaRPr lang="en-US" dirty="0"/>
          </a:p>
        </p:txBody>
      </p:sp>
    </p:spTree>
    <p:extLst>
      <p:ext uri="{BB962C8B-B14F-4D97-AF65-F5344CB8AC3E}">
        <p14:creationId xmlns:p14="http://schemas.microsoft.com/office/powerpoint/2010/main" val="363406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ln>
        </p:spPr>
        <p:txBody>
          <a:bodyPr>
            <a:normAutofit/>
          </a:bodyPr>
          <a:lstStyle/>
          <a:p>
            <a:pPr marL="0" lvl="1" indent="0">
              <a:buNone/>
            </a:pPr>
            <a:r>
              <a:rPr lang="en-US" dirty="0" smtClean="0"/>
              <a:t>Sharing your experiences:</a:t>
            </a:r>
          </a:p>
          <a:p>
            <a:pPr marL="0" lvl="1" indent="0">
              <a:buNone/>
            </a:pPr>
            <a:endParaRPr lang="en-US" dirty="0" smtClean="0"/>
          </a:p>
          <a:p>
            <a:pPr marL="0" lvl="1" indent="0">
              <a:buNone/>
            </a:pPr>
            <a:r>
              <a:rPr lang="en-US" sz="3600" dirty="0" smtClean="0"/>
              <a:t>Have you ever heard someone say, “The </a:t>
            </a:r>
            <a:r>
              <a:rPr lang="en-US" sz="3600" dirty="0"/>
              <a:t>Jews killed Jesus,” or that all Jews are cursed because of Jesus?</a:t>
            </a:r>
            <a:endParaRPr lang="en-US" sz="1600" u="sng" dirty="0" smtClean="0">
              <a:hlinkClick r:id="rId3"/>
            </a:endParaRPr>
          </a:p>
          <a:p>
            <a:pPr marL="0" lvl="0" indent="0">
              <a:buNone/>
            </a:pPr>
            <a:endParaRPr lang="en-US" sz="1600" u="sng" dirty="0" smtClean="0">
              <a:hlinkClick r:id="rId3"/>
            </a:endParaRPr>
          </a:p>
          <a:p>
            <a:endParaRPr lang="en-US" dirty="0"/>
          </a:p>
        </p:txBody>
      </p:sp>
    </p:spTree>
    <p:extLst>
      <p:ext uri="{BB962C8B-B14F-4D97-AF65-F5344CB8AC3E}">
        <p14:creationId xmlns:p14="http://schemas.microsoft.com/office/powerpoint/2010/main" val="126970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ln>
        </p:spPr>
        <p:txBody>
          <a:bodyPr>
            <a:normAutofit lnSpcReduction="10000"/>
          </a:bodyPr>
          <a:lstStyle/>
          <a:p>
            <a:pPr marL="0" lvl="1" indent="0">
              <a:buNone/>
            </a:pPr>
            <a:r>
              <a:rPr lang="en-US" dirty="0" smtClean="0"/>
              <a:t>In 2019, a survey of 800 US adults showed:</a:t>
            </a:r>
          </a:p>
          <a:p>
            <a:pPr marL="0" lvl="1" indent="0">
              <a:buNone/>
            </a:pPr>
            <a:endParaRPr lang="en-US" dirty="0" smtClean="0"/>
          </a:p>
          <a:p>
            <a:pPr marL="0" lvl="1" indent="0">
              <a:buNone/>
            </a:pPr>
            <a:r>
              <a:rPr lang="en-US" sz="3600" dirty="0" smtClean="0"/>
              <a:t>27% believe the Jews killed Jesus.</a:t>
            </a:r>
            <a:endParaRPr lang="de-DE" sz="3600" dirty="0" smtClean="0"/>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hlinkClick r:id="rId3"/>
            </a:endParaRPr>
          </a:p>
          <a:p>
            <a:pPr marL="0" lvl="0" indent="0">
              <a:buNone/>
            </a:pPr>
            <a:endParaRPr lang="en-US" sz="1600" u="sng" dirty="0" smtClean="0"/>
          </a:p>
          <a:p>
            <a:pPr marL="0" lvl="0" indent="0">
              <a:buNone/>
            </a:pPr>
            <a:r>
              <a:rPr lang="en-US" sz="1600" u="sng" dirty="0" smtClean="0"/>
              <a:t>https://www.jta.org/2020/01/29/united-states/adl-poll-anti-semitic-violence-is-on-the-rise-in-america-but-anti-semitic-attitudes-are-not</a:t>
            </a:r>
            <a:r>
              <a:rPr lang="en-US" sz="1600" dirty="0" smtClean="0"/>
              <a:t> </a:t>
            </a:r>
            <a:endParaRPr lang="de-DE" sz="1600" dirty="0" smtClean="0"/>
          </a:p>
          <a:p>
            <a:endParaRPr lang="en-US" dirty="0"/>
          </a:p>
        </p:txBody>
      </p:sp>
    </p:spTree>
    <p:extLst>
      <p:ext uri="{BB962C8B-B14F-4D97-AF65-F5344CB8AC3E}">
        <p14:creationId xmlns:p14="http://schemas.microsoft.com/office/powerpoint/2010/main" val="377121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buNone/>
            </a:pPr>
            <a:r>
              <a:rPr lang="en-US" dirty="0" smtClean="0"/>
              <a:t>In 2018, Jill </a:t>
            </a:r>
            <a:r>
              <a:rPr lang="en-US" dirty="0" err="1" smtClean="0"/>
              <a:t>Kargman’s</a:t>
            </a:r>
            <a:r>
              <a:rPr lang="en-US" dirty="0" smtClean="0"/>
              <a:t> 4</a:t>
            </a:r>
            <a:r>
              <a:rPr lang="en-US" baseline="30000" dirty="0" smtClean="0"/>
              <a:t>th</a:t>
            </a:r>
            <a:r>
              <a:rPr lang="en-US" dirty="0" smtClean="0"/>
              <a:t> grade son was told by a classmate at his New York school</a:t>
            </a:r>
            <a:r>
              <a:rPr lang="de-DE" dirty="0" smtClean="0"/>
              <a:t>:</a:t>
            </a:r>
          </a:p>
          <a:p>
            <a:pPr marL="0" lvl="1" indent="0">
              <a:buNone/>
            </a:pPr>
            <a:endParaRPr lang="de-DE" dirty="0" smtClean="0"/>
          </a:p>
          <a:p>
            <a:pPr marL="0" lvl="1" indent="0">
              <a:buNone/>
            </a:pPr>
            <a:r>
              <a:rPr lang="en-US" sz="3600" dirty="0" smtClean="0"/>
              <a:t>“I’m a fan of Hitler! God sent Hitler down to kill the Jews because they nailed Jesus to the cross.”</a:t>
            </a:r>
          </a:p>
          <a:p>
            <a:pPr marL="0" lvl="1" indent="0">
              <a:buNone/>
            </a:pPr>
            <a:endParaRPr lang="en-US" sz="1600" u="sng" dirty="0" smtClean="0"/>
          </a:p>
          <a:p>
            <a:pPr marL="0" lvl="1" indent="0">
              <a:buNone/>
            </a:pPr>
            <a:endParaRPr lang="en-US" sz="1600" u="sng" dirty="0" smtClean="0"/>
          </a:p>
          <a:p>
            <a:pPr marL="0" lvl="1" indent="0">
              <a:buNone/>
            </a:pPr>
            <a:endParaRPr lang="en-US" sz="1600" u="sng" dirty="0" smtClean="0"/>
          </a:p>
          <a:p>
            <a:pPr marL="0" lvl="1" indent="0">
              <a:buNone/>
            </a:pPr>
            <a:r>
              <a:rPr lang="en-US" sz="1600" u="sng" dirty="0" smtClean="0"/>
              <a:t>https://www.tabletmag.com/sections/news/articles/deep-cuts-jill-kargman</a:t>
            </a:r>
            <a:endParaRPr lang="de-DE" sz="1600" dirty="0" smtClean="0"/>
          </a:p>
          <a:p>
            <a:endParaRPr lang="en-US" dirty="0"/>
          </a:p>
        </p:txBody>
      </p:sp>
    </p:spTree>
    <p:extLst>
      <p:ext uri="{BB962C8B-B14F-4D97-AF65-F5344CB8AC3E}">
        <p14:creationId xmlns:p14="http://schemas.microsoft.com/office/powerpoint/2010/main" val="4170923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1" indent="0">
              <a:buNone/>
            </a:pPr>
            <a:r>
              <a:rPr lang="en-US" dirty="0" smtClean="0"/>
              <a:t>French philosopher Bernard-Henri Levy </a:t>
            </a:r>
            <a:r>
              <a:rPr lang="de-DE" dirty="0" smtClean="0"/>
              <a:t>recalls being bullied as a child by other children in Paris, who said:</a:t>
            </a:r>
          </a:p>
          <a:p>
            <a:pPr marL="0" indent="0">
              <a:buNone/>
            </a:pPr>
            <a:endParaRPr lang="en-US" sz="3600" dirty="0" smtClean="0"/>
          </a:p>
          <a:p>
            <a:pPr marL="0" indent="0">
              <a:buNone/>
            </a:pPr>
            <a:r>
              <a:rPr lang="en-US" sz="3600" dirty="0" smtClean="0"/>
              <a:t>“You don’t get to have Christmas presents because you’re a dirty Jew and Jews killed Jesus.” </a:t>
            </a:r>
          </a:p>
          <a:p>
            <a:pPr marL="0" indent="0">
              <a:buNone/>
            </a:pPr>
            <a:endParaRPr lang="en-US" sz="1600" u="sng" dirty="0" smtClean="0">
              <a:hlinkClick r:id="rId3"/>
            </a:endParaRPr>
          </a:p>
          <a:p>
            <a:pPr marL="0" indent="0">
              <a:buNone/>
            </a:pPr>
            <a:endParaRPr lang="en-US" sz="1600" u="sng" dirty="0" smtClean="0">
              <a:hlinkClick r:id="rId3"/>
            </a:endParaRPr>
          </a:p>
          <a:p>
            <a:pPr marL="0" indent="0">
              <a:buNone/>
            </a:pPr>
            <a:r>
              <a:rPr lang="en-US" sz="1600" u="sng" dirty="0" smtClean="0"/>
              <a:t>https://www.timesofisrael.com/philosopher-bernard-henri-levy-revisits-jewish-roots-in-new-book/</a:t>
            </a:r>
            <a:r>
              <a:rPr lang="en-US" sz="1600" dirty="0" smtClean="0"/>
              <a:t> </a:t>
            </a:r>
            <a:endParaRPr lang="de-DE" sz="1600" dirty="0" smtClean="0"/>
          </a:p>
          <a:p>
            <a:endParaRPr lang="en-US" dirty="0"/>
          </a:p>
        </p:txBody>
      </p:sp>
    </p:spTree>
    <p:extLst>
      <p:ext uri="{BB962C8B-B14F-4D97-AF65-F5344CB8AC3E}">
        <p14:creationId xmlns:p14="http://schemas.microsoft.com/office/powerpoint/2010/main" val="129552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People from Westboro Baptist Church protesting outside Yeshiva University on 27 March 2017:</a:t>
            </a:r>
            <a:endParaRPr lang="en-US" sz="2800" dirty="0"/>
          </a:p>
        </p:txBody>
      </p:sp>
      <p:pic>
        <p:nvPicPr>
          <p:cNvPr id="4" name="Picture 2" descr="C:\Users\julia\Desktop\Jews killed Jesu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1720" y="1700808"/>
            <a:ext cx="5249556" cy="393716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1288" y="6093296"/>
            <a:ext cx="7704856" cy="584775"/>
          </a:xfrm>
          <a:prstGeom prst="rect">
            <a:avLst/>
          </a:prstGeom>
        </p:spPr>
        <p:txBody>
          <a:bodyPr wrap="square">
            <a:spAutoFit/>
          </a:bodyPr>
          <a:lstStyle/>
          <a:p>
            <a:pPr marL="0" lvl="1" indent="0">
              <a:buNone/>
            </a:pPr>
            <a:r>
              <a:rPr lang="en-US" sz="1600" u="sng" dirty="0" smtClean="0"/>
              <a:t>https://forward.com/fast-forward/367282/watch-to-tune-of-hava-nagila-westboro-baptist-church-says-jews-must-repent/</a:t>
            </a:r>
            <a:endParaRPr lang="de-DE" sz="1600" dirty="0"/>
          </a:p>
        </p:txBody>
      </p:sp>
    </p:spTree>
    <p:extLst>
      <p:ext uri="{BB962C8B-B14F-4D97-AF65-F5344CB8AC3E}">
        <p14:creationId xmlns:p14="http://schemas.microsoft.com/office/powerpoint/2010/main" val="361767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On another note, the New Testament has its share of challenging passages…</a:t>
            </a:r>
            <a:endParaRPr lang="en-US" dirty="0"/>
          </a:p>
        </p:txBody>
      </p:sp>
    </p:spTree>
    <p:extLst>
      <p:ext uri="{BB962C8B-B14F-4D97-AF65-F5344CB8AC3E}">
        <p14:creationId xmlns:p14="http://schemas.microsoft.com/office/powerpoint/2010/main" val="35120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“It is just of God to repay with affliction those who afflict you, …, when the Lord Jesus is revealed from heaven with his mighty angels in flaming fire, inflicting vengeance on those who do not know God and on those who do not obey the gospel of our Lord Jesus. These will suffer the punishment of eternal destruction.” </a:t>
            </a:r>
          </a:p>
          <a:p>
            <a:pPr marL="0" indent="0" algn="r">
              <a:buNone/>
            </a:pPr>
            <a:r>
              <a:rPr lang="en-US" sz="10400" dirty="0" smtClean="0"/>
              <a:t>- </a:t>
            </a:r>
            <a:r>
              <a:rPr lang="de-DE" sz="10400" dirty="0" smtClean="0"/>
              <a:t>2 Thessalonians 1:6-9 </a:t>
            </a:r>
            <a:r>
              <a:rPr lang="en-US" sz="10400" dirty="0" smtClean="0"/>
              <a:t>(NRSV)</a:t>
            </a:r>
            <a:endParaRPr lang="de-DE" sz="10400" dirty="0" smtClean="0"/>
          </a:p>
        </p:txBody>
      </p:sp>
    </p:spTree>
    <p:extLst>
      <p:ext uri="{BB962C8B-B14F-4D97-AF65-F5344CB8AC3E}">
        <p14:creationId xmlns:p14="http://schemas.microsoft.com/office/powerpoint/2010/main" val="122981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Acts 5, t</a:t>
            </a:r>
            <a:r>
              <a:rPr lang="de-DE" dirty="0" smtClean="0"/>
              <a:t>wo members of the Church are killed because they lie about how much money they donated. God kills them, and it seems as if the apostle Peter commands it.</a:t>
            </a:r>
          </a:p>
          <a:p>
            <a:endParaRPr lang="en-US" dirty="0"/>
          </a:p>
        </p:txBody>
      </p:sp>
    </p:spTree>
    <p:extLst>
      <p:ext uri="{BB962C8B-B14F-4D97-AF65-F5344CB8AC3E}">
        <p14:creationId xmlns:p14="http://schemas.microsoft.com/office/powerpoint/2010/main" val="1711980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On-screen Show (4:3)</PresentationFormat>
  <Paragraphs>69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Matthew 27</vt:lpstr>
      <vt:lpstr>PowerPoint Presentation</vt:lpstr>
      <vt:lpstr>PowerPoint Presentation</vt:lpstr>
      <vt:lpstr>PowerPoint Presentation</vt:lpstr>
      <vt:lpstr>PowerPoint Presentation</vt:lpstr>
      <vt:lpstr>People from Westboro Baptist Church protesting outside Yeshiva University on 27 March 2017:</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Snyder</dc:creator>
  <cp:lastModifiedBy>Julia Snyder</cp:lastModifiedBy>
  <cp:revision>32</cp:revision>
  <dcterms:created xsi:type="dcterms:W3CDTF">2021-05-31T13:42:13Z</dcterms:created>
  <dcterms:modified xsi:type="dcterms:W3CDTF">2021-05-31T14:20:28Z</dcterms:modified>
</cp:coreProperties>
</file>